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 Light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DM Serif Display" panose="020B060402020202020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D7DA44C-3332-4A4D-9ED0-690C26725F2F}">
  <a:tblStyle styleId="{3D7DA44C-3332-4A4D-9ED0-690C26725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2" d="100"/>
          <a:sy n="122" d="100"/>
        </p:scale>
        <p:origin x="-322" y="-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3816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79a78e19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79a78e196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unsplash.com/&amp;utm_source=slidescarniv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fonfonts.com/font/dm-serif-displa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ontsquirrel.com/fonts/montserra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>
                <a:solidFill>
                  <a:schemeClr val="accent6"/>
                </a:solidFill>
              </a:rPr>
              <a:t>Presentation</a:t>
            </a:r>
            <a:r>
              <a:rPr lang="en"/>
              <a:t>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6217" r="26217"/>
          <a:stretch/>
        </p:blipFill>
        <p:spPr>
          <a:xfrm>
            <a:off x="5474200" y="0"/>
            <a:ext cx="366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188725" y="110507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</a:t>
            </a:r>
            <a:r>
              <a:rPr lang="en" sz="3600">
                <a:solidFill>
                  <a:schemeClr val="accent6"/>
                </a:solidFill>
              </a:rPr>
              <a:t>picture</a:t>
            </a:r>
            <a:r>
              <a:rPr lang="en" sz="3600"/>
              <a:t/>
            </a:r>
            <a:br>
              <a:rPr lang="en" sz="3600"/>
            </a:br>
            <a:r>
              <a:rPr lang="en" sz="3600"/>
              <a:t>is worth a thousand words</a:t>
            </a:r>
            <a:endParaRPr sz="360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188725" y="277572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10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ln w="12700"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accent1"/>
                </a:solidFill>
                <a:latin typeface="Montserrat" panose="020B0604020202020204" charset="0"/>
              </a:rPr>
              <a:t>11</a:t>
            </a:fld>
            <a:endParaRPr sz="90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3962399" y="819150"/>
            <a:ext cx="5090933" cy="4245813"/>
            <a:chOff x="3491020" y="651479"/>
            <a:chExt cx="5424380" cy="3933570"/>
          </a:xfrm>
        </p:grpSpPr>
        <p:sp>
          <p:nvSpPr>
            <p:cNvPr id="2" name="Flowchart: Data 1"/>
            <p:cNvSpPr/>
            <p:nvPr/>
          </p:nvSpPr>
          <p:spPr>
            <a:xfrm>
              <a:off x="3725532" y="651479"/>
              <a:ext cx="982250" cy="366127"/>
            </a:xfrm>
            <a:prstGeom prst="flowChartInputOutput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User Ratings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3" name="Flowchart: Process 2"/>
            <p:cNvSpPr/>
            <p:nvPr/>
          </p:nvSpPr>
          <p:spPr>
            <a:xfrm>
              <a:off x="6623659" y="3143250"/>
              <a:ext cx="990600" cy="691802"/>
            </a:xfrm>
            <a:prstGeom prst="flowChartProcess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Filter out recipe calories &lt;= user’s calorie intake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3604971" y="2266950"/>
              <a:ext cx="967029" cy="457200"/>
            </a:xfrm>
            <a:prstGeom prst="flowChartProcess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User-recipes profiles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5295900" y="3263552"/>
              <a:ext cx="838200" cy="451198"/>
            </a:xfrm>
            <a:prstGeom prst="flowChartProcess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User-recipe similarity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3491020" y="3187352"/>
              <a:ext cx="1194931" cy="603598"/>
            </a:xfrm>
            <a:prstGeom prst="flowChartProcess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Weighted average of recipes profiles by the ratings of a user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5105400" y="1350983"/>
              <a:ext cx="1219201" cy="602293"/>
            </a:xfrm>
            <a:prstGeom prst="flowChartProcess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Montserrat" panose="020B0604020202020204" charset="0"/>
                </a:rPr>
                <a:t>d</a:t>
              </a:r>
              <a:r>
                <a:rPr lang="en-US" sz="800" dirty="0" smtClean="0">
                  <a:latin typeface="Montserrat" panose="020B0604020202020204" charset="0"/>
                </a:rPr>
                <a:t>ocument-term matrix for all recipes using TF-IDF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4" name="Flowchart: Multidocument 3"/>
            <p:cNvSpPr/>
            <p:nvPr/>
          </p:nvSpPr>
          <p:spPr>
            <a:xfrm>
              <a:off x="7099127" y="1392865"/>
              <a:ext cx="770352" cy="518527"/>
            </a:xfrm>
            <a:prstGeom prst="flowChartMultidocument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Recipes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13" name="Flowchart: Multidocument 12"/>
            <p:cNvSpPr/>
            <p:nvPr/>
          </p:nvSpPr>
          <p:spPr>
            <a:xfrm>
              <a:off x="3653207" y="1350984"/>
              <a:ext cx="990600" cy="602293"/>
            </a:xfrm>
            <a:prstGeom prst="flowChartMultidocument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Montserrat" panose="020B0604020202020204" charset="0"/>
                </a:rPr>
                <a:t>User </a:t>
              </a:r>
              <a:r>
                <a:rPr lang="en-US" sz="800" dirty="0" smtClean="0">
                  <a:latin typeface="Montserrat" panose="020B0604020202020204" charset="0"/>
                </a:rPr>
                <a:t>Rated Recipes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6" name="Flowchart: Terminator 5"/>
            <p:cNvSpPr/>
            <p:nvPr/>
          </p:nvSpPr>
          <p:spPr>
            <a:xfrm>
              <a:off x="3631286" y="4248150"/>
              <a:ext cx="914400" cy="336899"/>
            </a:xfrm>
            <a:prstGeom prst="flowChartTerminator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Construct a user profile</a:t>
              </a:r>
              <a:endParaRPr lang="en-US" sz="800" dirty="0">
                <a:latin typeface="Montserrat" panose="020B0604020202020204" charset="0"/>
              </a:endParaRPr>
            </a:p>
          </p:txBody>
        </p:sp>
        <p:sp>
          <p:nvSpPr>
            <p:cNvPr id="17" name="Flowchart: Terminator 16"/>
            <p:cNvSpPr/>
            <p:nvPr/>
          </p:nvSpPr>
          <p:spPr>
            <a:xfrm>
              <a:off x="7924800" y="3222451"/>
              <a:ext cx="990600" cy="533400"/>
            </a:xfrm>
            <a:prstGeom prst="flowChartTerminator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Montserrat" panose="020B0604020202020204" charset="0"/>
                </a:rPr>
                <a:t>Recipe recommendations for a user</a:t>
              </a:r>
              <a:endParaRPr lang="en-US" sz="800" dirty="0">
                <a:latin typeface="Montserrat" panose="020B0604020202020204" charset="0"/>
              </a:endParaRPr>
            </a:p>
          </p:txBody>
        </p:sp>
        <p:cxnSp>
          <p:nvCxnSpPr>
            <p:cNvPr id="12" name="Straight Arrow Connector 11"/>
            <p:cNvCxnSpPr>
              <a:stCxn id="2" idx="4"/>
              <a:endCxn id="13" idx="0"/>
            </p:cNvCxnSpPr>
            <p:nvPr/>
          </p:nvCxnSpPr>
          <p:spPr>
            <a:xfrm>
              <a:off x="4216657" y="1017606"/>
              <a:ext cx="0" cy="33337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2"/>
              <a:endCxn id="8" idx="0"/>
            </p:cNvCxnSpPr>
            <p:nvPr/>
          </p:nvCxnSpPr>
          <p:spPr>
            <a:xfrm>
              <a:off x="4079624" y="1930468"/>
              <a:ext cx="8862" cy="33648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2"/>
              <a:endCxn id="10" idx="0"/>
            </p:cNvCxnSpPr>
            <p:nvPr/>
          </p:nvCxnSpPr>
          <p:spPr>
            <a:xfrm>
              <a:off x="4088486" y="2724150"/>
              <a:ext cx="0" cy="463202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2"/>
              <a:endCxn id="6" idx="0"/>
            </p:cNvCxnSpPr>
            <p:nvPr/>
          </p:nvCxnSpPr>
          <p:spPr>
            <a:xfrm>
              <a:off x="4088486" y="3790950"/>
              <a:ext cx="0" cy="45720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3" idx="3"/>
              <a:endCxn id="11" idx="1"/>
            </p:cNvCxnSpPr>
            <p:nvPr/>
          </p:nvCxnSpPr>
          <p:spPr>
            <a:xfrm flipV="1">
              <a:off x="4643807" y="1652130"/>
              <a:ext cx="461593" cy="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4" idx="1"/>
              <a:endCxn id="11" idx="3"/>
            </p:cNvCxnSpPr>
            <p:nvPr/>
          </p:nvCxnSpPr>
          <p:spPr>
            <a:xfrm flipH="1">
              <a:off x="6324601" y="1652129"/>
              <a:ext cx="774526" cy="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9" idx="2"/>
            </p:cNvCxnSpPr>
            <p:nvPr/>
          </p:nvCxnSpPr>
          <p:spPr>
            <a:xfrm flipV="1">
              <a:off x="5715000" y="3714750"/>
              <a:ext cx="0" cy="70184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572000" y="4416599"/>
              <a:ext cx="1143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9" idx="3"/>
              <a:endCxn id="3" idx="1"/>
            </p:cNvCxnSpPr>
            <p:nvPr/>
          </p:nvCxnSpPr>
          <p:spPr>
            <a:xfrm>
              <a:off x="6134100" y="3489151"/>
              <a:ext cx="489559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" idx="3"/>
              <a:endCxn id="17" idx="1"/>
            </p:cNvCxnSpPr>
            <p:nvPr/>
          </p:nvCxnSpPr>
          <p:spPr>
            <a:xfrm>
              <a:off x="7614259" y="3489151"/>
              <a:ext cx="31054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9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732050" y="3105125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Want big </a:t>
            </a:r>
            <a:r>
              <a:rPr lang="en" sz="3600" b="0">
                <a:solidFill>
                  <a:schemeClr val="accent6"/>
                </a:solidFill>
              </a:rPr>
              <a:t>impact</a:t>
            </a:r>
            <a:r>
              <a:rPr lang="en" sz="3600" b="0"/>
              <a:t>?</a:t>
            </a:r>
            <a:endParaRPr sz="36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big image.</a:t>
            </a:r>
            <a:endParaRPr sz="36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-5400000" flipH="1">
              <a:off x="5170050" y="1038775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7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5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  <a:endCxn id="172" idx="0"/>
            </p:cNvCxnSpPr>
            <p:nvPr/>
          </p:nvCxnSpPr>
          <p:spPr>
            <a:xfrm rot="-5400000" flipH="1">
              <a:off x="64093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-5400000">
              <a:off x="55641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-5400000">
              <a:off x="3399750" y="1039013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188700" y="1945481"/>
          <a:ext cx="6766500" cy="2004100"/>
        </p:xfrm>
        <a:graphic>
          <a:graphicData uri="http://schemas.openxmlformats.org/drawingml/2006/table">
            <a:tbl>
              <a:tblPr>
                <a:noFill/>
                <a:tableStyleId>{3D7DA44C-3332-4A4D-9ED0-690C26725F2F}</a:tableStyleId>
              </a:tblPr>
              <a:tblGrid>
                <a:gridCol w="1691625"/>
                <a:gridCol w="1691625"/>
                <a:gridCol w="1691625"/>
                <a:gridCol w="16916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2"/>
            </a:gs>
            <a:gs pos="100000">
              <a:schemeClr val="accent3"/>
            </a:gs>
          </a:gsLst>
          <a:lin ang="1680027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476976" y="1298175"/>
            <a:ext cx="6190059" cy="29488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lt1"/>
              </a:gs>
            </a:gsLst>
            <a:lin ang="1680027" scaled="0"/>
          </a:gradFill>
          <a:ln>
            <a:noFill/>
          </a:ln>
          <a:effectLst>
            <a:outerShdw blurRad="242888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2616180" y="1971320"/>
            <a:ext cx="46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4294967295"/>
          </p:nvPr>
        </p:nvSpPr>
        <p:spPr>
          <a:xfrm>
            <a:off x="933600" y="4680775"/>
            <a:ext cx="67665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2038475" y="2143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288175" y="33716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4084300" y="1972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6255675" y="23596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4623175" y="35947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6772625" y="3644700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ctrTitle" idx="4294967295"/>
          </p:nvPr>
        </p:nvSpPr>
        <p:spPr>
          <a:xfrm>
            <a:off x="1188725" y="174660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89,526,124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294967295"/>
          </p:nvPr>
        </p:nvSpPr>
        <p:spPr>
          <a:xfrm>
            <a:off x="1188725" y="3003302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1079700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11" name="Google Shape;211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100%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process is </a:t>
            </a:r>
            <a:r>
              <a:rPr lang="en" sz="3600">
                <a:solidFill>
                  <a:schemeClr val="accent6"/>
                </a:solidFill>
              </a:rPr>
              <a:t>easy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88723" y="1955020"/>
            <a:ext cx="1507187" cy="2010400"/>
            <a:chOff x="1083025" y="1878825"/>
            <a:chExt cx="1834900" cy="20104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5" name="Google Shape;22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2592447" y="1955020"/>
            <a:ext cx="1507187" cy="2010400"/>
            <a:chOff x="1083025" y="1878825"/>
            <a:chExt cx="1834900" cy="20104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2"/>
          <p:cNvGrpSpPr/>
          <p:nvPr/>
        </p:nvGrpSpPr>
        <p:grpSpPr>
          <a:xfrm>
            <a:off x="3998551" y="1954309"/>
            <a:ext cx="1507187" cy="2010400"/>
            <a:chOff x="1083025" y="1878825"/>
            <a:chExt cx="1834900" cy="20104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5405819" y="1954298"/>
            <a:ext cx="1507187" cy="2010400"/>
            <a:chOff x="1083025" y="1878825"/>
            <a:chExt cx="1834900" cy="201040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	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4294967295"/>
          </p:nvPr>
        </p:nvSpPr>
        <p:spPr>
          <a:xfrm>
            <a:off x="1188725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4294967295"/>
          </p:nvPr>
        </p:nvSpPr>
        <p:spPr>
          <a:xfrm>
            <a:off x="3524051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294967295"/>
          </p:nvPr>
        </p:nvSpPr>
        <p:spPr>
          <a:xfrm>
            <a:off x="5859377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4294967295"/>
          </p:nvPr>
        </p:nvSpPr>
        <p:spPr>
          <a:xfrm>
            <a:off x="1188725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4294967295"/>
          </p:nvPr>
        </p:nvSpPr>
        <p:spPr>
          <a:xfrm>
            <a:off x="3524051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5859377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Instructions for </a:t>
            </a:r>
            <a:r>
              <a:rPr lang="en" sz="3600">
                <a:solidFill>
                  <a:schemeClr val="accent6"/>
                </a:solidFill>
              </a:rPr>
              <a:t>use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771764" y="1708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1188725" y="1708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1188725" y="4134525"/>
            <a:ext cx="67665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dk2"/>
                </a:solidFill>
                <a:hlinkClick r:id="rId4"/>
              </a:rPr>
              <a:t>slidescarnival.com/help-use-presentation-template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This template is free to use under </a:t>
            </a:r>
            <a:r>
              <a:rPr lang="en" sz="1000" u="sng">
                <a:solidFill>
                  <a:schemeClr val="dk2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64" name="Google Shape;264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5" y="769425"/>
            <a:ext cx="5574202" cy="31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Mobile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70" name="Google Shape;270;p35"/>
          <p:cNvSpPr/>
          <p:nvPr/>
        </p:nvSpPr>
        <p:spPr>
          <a:xfrm>
            <a:off x="55911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5531975" y="373572"/>
            <a:ext cx="2119546" cy="4396359"/>
            <a:chOff x="2547150" y="238125"/>
            <a:chExt cx="2525675" cy="5238750"/>
          </a:xfrm>
        </p:grpSpPr>
        <p:sp>
          <p:nvSpPr>
            <p:cNvPr id="273" name="Google Shape;273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53050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5240302" y="465959"/>
            <a:ext cx="2736410" cy="4222433"/>
            <a:chOff x="2112475" y="238125"/>
            <a:chExt cx="3395050" cy="5238750"/>
          </a:xfrm>
        </p:grpSpPr>
        <p:sp>
          <p:nvSpPr>
            <p:cNvPr id="285" name="Google Shape;285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6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Tablet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42791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3774299" y="1241129"/>
            <a:ext cx="4542205" cy="2661224"/>
            <a:chOff x="1177450" y="241631"/>
            <a:chExt cx="6173152" cy="3616776"/>
          </a:xfrm>
        </p:grpSpPr>
        <p:sp>
          <p:nvSpPr>
            <p:cNvPr id="298" name="Google Shape;29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7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2932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Desktop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4294967295"/>
          </p:nvPr>
        </p:nvSpPr>
        <p:spPr>
          <a:xfrm>
            <a:off x="1188725" y="2590681"/>
            <a:ext cx="22932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Thanks!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Any questions?</a:t>
            </a:r>
            <a:br>
              <a:rPr lang="en" sz="1800"/>
            </a:br>
            <a:r>
              <a:rPr lang="en" sz="1800"/>
              <a:t>You can find me at @username &amp; user@mail.me</a:t>
            </a:r>
            <a:endParaRPr sz="180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4294967295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 thanks to all the people who made and released these awesome resources for free: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Presentation template by </a:t>
            </a:r>
            <a:r>
              <a:rPr lang="en" u="sng">
                <a:solidFill>
                  <a:schemeClr val="dk1"/>
                </a:solidFill>
                <a:hlinkClick r:id="rId3"/>
              </a:rPr>
              <a:t>SlidesCarnival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Photographs by </a:t>
            </a:r>
            <a:r>
              <a:rPr lang="en" u="sng">
                <a:solidFill>
                  <a:schemeClr val="dk1"/>
                </a:solidFill>
                <a:hlinkClick r:id="rId4"/>
              </a:rPr>
              <a:t>Unsplash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Presentation design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 txBox="1">
            <a:spLocks noGrp="1"/>
          </p:cNvSpPr>
          <p:nvPr>
            <p:ph type="body" idx="4294967295"/>
          </p:nvPr>
        </p:nvSpPr>
        <p:spPr>
          <a:xfrm>
            <a:off x="1188725" y="1788000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Titles: DM Serif Display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Body copy: Montserrat Light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Download for free at: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3"/>
              </a:rPr>
              <a:t>https://www.cufonfonts.com/font/dm-serif-display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4"/>
              </a:rPr>
              <a:t>https://www.fontsquirrel.com/fonts/montserrat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195125" y="4019250"/>
            <a:ext cx="6766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2" name="Google Shape;332;p4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47" name="Google Shape;347;p4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3" name="Google Shape;353;p4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1" name="Google Shape;361;p4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67" name="Google Shape;367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75" name="Google Shape;375;p4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4" name="Google Shape;384;p4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87" name="Google Shape;38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0" name="Google Shape;390;p4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4" name="Google Shape;394;p4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2" name="Google Shape;402;p4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09" name="Google Shape;409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15" name="Google Shape;415;p4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18" name="Google Shape;418;p4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4" name="Google Shape;424;p4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27" name="Google Shape;427;p4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35" name="Google Shape;435;p4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1" name="Google Shape;441;p4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0" name="Google Shape;450;p4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55" name="Google Shape;455;p4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0" name="Google Shape;460;p4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65" name="Google Shape;465;p4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68" name="Google Shape;468;p4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1" name="Google Shape;471;p4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75" name="Google Shape;475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78" name="Google Shape;478;p4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4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89" name="Google Shape;489;p4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3" name="Google Shape;493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96" name="Google Shape;496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1" name="Google Shape;501;p4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06" name="Google Shape;506;p4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3" name="Google Shape;513;p4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3" name="Google Shape;523;p4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27" name="Google Shape;527;p4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1" name="Google Shape;531;p4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37" name="Google Shape;537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0" name="Google Shape;540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48" name="Google Shape;548;p4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55" name="Google Shape;555;p4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58" name="Google Shape;558;p4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4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67" name="Google Shape;567;p4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76" name="Google Shape;576;p4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79" name="Google Shape;579;p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86" name="Google Shape;586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4" name="Google Shape;594;p4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98" name="Google Shape;598;p4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05" name="Google Shape;605;p4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09" name="Google Shape;609;p4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3" name="Google Shape;613;p4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19" name="Google Shape;619;p4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47" name="Google Shape;647;p4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1" name="Google Shape;671;p4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86" name="Google Shape;686;p4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0" name="Google Shape;690;p4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97" name="Google Shape;697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06" name="Google Shape;706;p4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0" name="Google Shape;710;p4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16" name="Google Shape;716;p4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4" name="Google Shape;724;p4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1" name="Google Shape;731;p4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1" name="Google Shape;741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3" name="Google Shape;753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59" name="Google Shape;759;p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1"/>
          <p:cNvGrpSpPr/>
          <p:nvPr/>
        </p:nvGrpSpPr>
        <p:grpSpPr>
          <a:xfrm>
            <a:off x="7167694" y="2184400"/>
            <a:ext cx="433992" cy="422729"/>
            <a:chOff x="5916675" y="927975"/>
            <a:chExt cx="516350" cy="502950"/>
          </a:xfrm>
        </p:grpSpPr>
        <p:sp>
          <p:nvSpPr>
            <p:cNvPr id="767" name="Google Shape;76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1"/>
          <p:cNvGrpSpPr/>
          <p:nvPr/>
        </p:nvGrpSpPr>
        <p:grpSpPr>
          <a:xfrm>
            <a:off x="6283714" y="2890302"/>
            <a:ext cx="1079481" cy="1051467"/>
            <a:chOff x="5916675" y="927975"/>
            <a:chExt cx="516350" cy="502950"/>
          </a:xfrm>
        </p:grpSpPr>
        <p:sp>
          <p:nvSpPr>
            <p:cNvPr id="770" name="Google Shape;77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6283857" y="2184400"/>
            <a:ext cx="433992" cy="422729"/>
            <a:chOff x="5916675" y="927975"/>
            <a:chExt cx="516350" cy="502950"/>
          </a:xfrm>
        </p:grpSpPr>
        <p:sp>
          <p:nvSpPr>
            <p:cNvPr id="773" name="Google Shape;773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1"/>
          <p:cNvSpPr/>
          <p:nvPr/>
        </p:nvSpPr>
        <p:spPr>
          <a:xfrm>
            <a:off x="7359855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6476018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1553" y="3478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0" name="Google Shape;780;p4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86" name="Google Shape;786;p4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93" name="Google Shape;793;p4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98" name="Google Shape;798;p4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4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02" name="Google Shape;802;p4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4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08" name="Google Shape;808;p4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4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12" name="Google Shape;812;p4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17" name="Google Shape;817;p4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23" name="Google Shape;823;p4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30" name="Google Shape;830;p4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33" name="Google Shape;833;p4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37" name="Google Shape;837;p4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44" name="Google Shape;844;p4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50" name="Google Shape;850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54" name="Google Shape;854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55" name="Google Shape;855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5" name="Google Shape;865;p4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4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72" name="Google Shape;872;p4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77" name="Google Shape;877;p4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83" name="Google Shape;883;p4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90" name="Google Shape;890;p4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95" name="Google Shape;895;p4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00" name="Google Shape;900;p4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06" name="Google Shape;906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6" name="Google Shape;916;p4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17" name="Google Shape;917;p4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" name="Google Shape;920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1" name="Google Shape;921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1" name="Google Shape;931;p4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32" name="Google Shape;932;p4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6" name="Google Shape;936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37" name="Google Shape;937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4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48" name="Google Shape;948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56" name="Google Shape;956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61" name="Google Shape;961;p4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66" name="Google Shape;966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72" name="Google Shape;972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79" name="Google Shape;979;p4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83" name="Google Shape;983;p4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89" name="Google Shape;989;p4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96" name="Google Shape;996;p4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00" name="Google Shape;1000;p4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05" name="Google Shape;1005;p4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12" name="Google Shape;1012;p4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20" name="Google Shape;1020;p4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25" name="Google Shape;1025;p4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29" name="Google Shape;1029;p4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33" name="Google Shape;1033;p4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38" name="Google Shape;1038;p4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43" name="Google Shape;1043;p4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49" name="Google Shape;1049;p4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56" name="Google Shape;1056;p4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64" name="Google Shape;1064;p4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77" name="Google Shape;1077;p4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82" name="Google Shape;1082;p4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86" name="Google Shape;1086;p4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93" name="Google Shape;1093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02" name="Google Shape;1102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15" name="Google Shape;1115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28" name="Google Shape;1128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41" name="Google Shape;1141;p4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48" name="Google Shape;1148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64" name="Google Shape;1164;p4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70" name="Google Shape;1170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1" name="Google Shape;1171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75" name="Google Shape;1175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79" name="Google Shape;1179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3" name="Google Shape;1183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6" name="Google Shape;1186;p4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87" name="Google Shape;1187;p4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96" name="Google Shape;1196;p4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21" name="Google Shape;1221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2" name="Google Shape;1222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25" name="Google Shape;1225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28" name="Google Shape;1228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0" name="Google Shape;1230;p42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31" name="Google Shape;1231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"/>
          <p:cNvSpPr txBox="1"/>
          <p:nvPr/>
        </p:nvSpPr>
        <p:spPr>
          <a:xfrm>
            <a:off x="1120346" y="2298057"/>
            <a:ext cx="6844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7" name="Google Shape;1237;p43"/>
          <p:cNvSpPr txBox="1"/>
          <p:nvPr/>
        </p:nvSpPr>
        <p:spPr>
          <a:xfrm>
            <a:off x="971700" y="780225"/>
            <a:ext cx="1345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6"/>
                </a:solidFill>
              </a:rPr>
              <a:t>😉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238" name="Google Shape;123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39" name="Google Shape;1239;p43"/>
          <p:cNvSpPr txBox="1">
            <a:spLocks noGrp="1"/>
          </p:cNvSpPr>
          <p:nvPr>
            <p:ph type="body" idx="4294967295"/>
          </p:nvPr>
        </p:nvSpPr>
        <p:spPr>
          <a:xfrm>
            <a:off x="2492252" y="780236"/>
            <a:ext cx="54732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Hello!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6" name="Google Shape;1246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47" name="Google Shape;1247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48" name="Google Shape;1248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0" name="Google Shape;1250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1" name="Google Shape;1251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3" name="Google Shape;1253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4" name="Google Shape;1254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6" name="Google Shape;1256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57" name="Google Shape;1257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</a:t>
            </a:r>
            <a:br>
              <a:rPr lang="en"/>
            </a:br>
            <a:r>
              <a:rPr lang="en"/>
              <a:t>a </a:t>
            </a:r>
            <a:r>
              <a:rPr lang="en">
                <a:solidFill>
                  <a:schemeClr val="accent6"/>
                </a:solidFill>
              </a:rPr>
              <a:t>slide</a:t>
            </a:r>
            <a:r>
              <a:rPr lang="en"/>
              <a:t> title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1</a:t>
            </a:r>
            <a:r>
              <a:rPr lang="en" sz="3600" dirty="0">
                <a:solidFill>
                  <a:schemeClr val="accent6"/>
                </a:solidFill>
              </a:rPr>
              <a:t>.</a:t>
            </a:r>
            <a:r>
              <a:rPr lang="en" dirty="0">
                <a:solidFill>
                  <a:schemeClr val="accent6"/>
                </a:solidFill>
              </a:rPr>
              <a:t/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/>
              <a:t>Transition Headline</a:t>
            </a:r>
            <a:endParaRPr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chemeClr val="accent6"/>
                </a:solidFill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Big</a:t>
            </a:r>
            <a:r>
              <a:rPr lang="en" sz="7200"/>
              <a:t/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4294967295"/>
          </p:nvPr>
        </p:nvSpPr>
        <p:spPr>
          <a:xfrm>
            <a:off x="1188725" y="3411555"/>
            <a:ext cx="6766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5259028" y="551564"/>
            <a:ext cx="1828987" cy="1828931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4900829" y="2376230"/>
            <a:ext cx="751973" cy="751930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 rot="3675659">
            <a:off x="6343618" y="25701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 rot="978569">
            <a:off x="6799133" y="23751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6"/>
                </a:solidFill>
              </a:rPr>
              <a:t>split </a:t>
            </a:r>
            <a:r>
              <a:rPr lang="en"/>
              <a:t>your content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1041</Words>
  <Application>Microsoft Office PowerPoint</Application>
  <PresentationFormat>On-screen Show (16:9)</PresentationFormat>
  <Paragraphs>183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Montserrat Light</vt:lpstr>
      <vt:lpstr>Montserrat</vt:lpstr>
      <vt:lpstr>DM Serif Display</vt:lpstr>
      <vt:lpstr>Mutius template</vt:lpstr>
      <vt:lpstr>This is Your Presentation Title</vt:lpstr>
      <vt:lpstr>Instructions for use</vt:lpstr>
      <vt:lpstr>Hello!</vt:lpstr>
      <vt:lpstr>This is a slide title</vt:lpstr>
      <vt:lpstr>1. Transition Headline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Pallavi Jadhav</cp:lastModifiedBy>
  <cp:revision>8</cp:revision>
  <dcterms:modified xsi:type="dcterms:W3CDTF">2020-05-29T18:04:50Z</dcterms:modified>
</cp:coreProperties>
</file>